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 id="67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75855</Words>
  <Application>Kingsoft Office WPP</Application>
  <PresentationFormat>Widescreen</PresentationFormat>
  <Paragraphs>1493</Paragraphs>
  <Slides>85</Slides>
  <Notes>25</Notes>
  <HiddenSlides>0</HiddenSlides>
  <MMClips>0</MMClips>
  <ScaleCrop>false</ScaleCrop>
  <HeadingPairs>
    <vt:vector size="4" baseType="variant">
      <vt:variant>
        <vt:lpstr>主题</vt:lpstr>
      </vt:variant>
      <vt:variant>
        <vt:i4>1</vt:i4>
      </vt:variant>
      <vt:variant>
        <vt:lpstr>幻灯片标题</vt:lpstr>
      </vt:variant>
      <vt:variant>
        <vt:i4>85</vt:i4>
      </vt:variant>
    </vt:vector>
  </HeadingPairs>
  <TitlesOfParts>
    <vt:vector size="86"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Chromuim OS Running Model</vt:lpstr>
      <vt:lpstr>Architecture - Overview</vt:lpstr>
      <vt:lpstr>Architecture - Components and Interfaces</vt:lpstr>
      <vt:lpstr>Architecture - Process Model</vt:lpstr>
      <vt:lpstr>Chromium OS Graphics Stack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379</cp:revision>
  <dcterms:created xsi:type="dcterms:W3CDTF">2018-11-02T09:07:44Z</dcterms:created>
  <dcterms:modified xsi:type="dcterms:W3CDTF">2018-11-02T09:07:44Z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